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a60cdd3ed7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a60cdd3e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a60cdd3ed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a60cdd3ed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a60cdd3ed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a60cdd3ed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60cdd3ed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60cdd3ed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a60cdd3ed7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a60cdd3ed7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a60cdd3ed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a60cdd3ed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a60cdd3ed7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a60cdd3ed7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a60cdd3ed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a60cdd3ed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60cdd3ed7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60cdd3ed7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a60cdd3ed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a60cdd3ed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a60cdd3e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a60cdd3e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a60cdd3e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a60cdd3e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a60cdd3ed7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a60cdd3ed7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a60cdd3ed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a60cdd3ed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60cdd3ed7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60cdd3ed7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a60cdd3ed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a60cdd3ed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a60cdd3ed7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a60cdd3ed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a60cdd3ed7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a60cdd3ed7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a60cdd3ed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a60cdd3ed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a60cdd3ed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a60cdd3ed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a60cdd3ed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a60cdd3ed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a60cdd3e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a60cdd3e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60cdd3ed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60cdd3ed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a60cdd3ed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a60cdd3ed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a60cdd3ed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a60cdd3ed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60cdd3ed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60cdd3ed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youtu.be/Io3wNZI22jE?si=i5iViXRAtjD4dBQO" TargetMode="External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title="Int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 title="Sw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 title="Wireframe Low-F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 title="Wireframe Mid-F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 title="Mocku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 title="User Interfac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 title="Video Demo.p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 title="Target User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 title="Paret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 title="Business Goal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 title="Market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 title="Te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 title="Plans &amp; Pric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 title="Yearly Pro Pla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 title="Advertis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 title="Future Visi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6" title="AI Eng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37" title="Technology Sta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8" title="Privac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9" title="Thank You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 title="Presentation Ov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 title="Project Timelin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 title="Brainstormi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 title="Why_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 title="Interview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 title="User Persona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 title="Benchmar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